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90" r:id="rId24"/>
  </p:sldIdLst>
  <p:sldSz cx="12192000" cy="6858000"/>
  <p:notesSz cx="6858000" cy="9144000"/>
  <p:embeddedFontLst>
    <p:embeddedFont>
      <p:font typeface="Abadi" panose="020B0604020104020204" pitchFamily="34" charset="0"/>
      <p:regular r:id="rId25"/>
      <p:bold r:id="rId26"/>
      <p:italic r:id="rId27"/>
      <p:boldItalic r:id="rId28"/>
    </p:embeddedFont>
    <p:embeddedFont>
      <p:font typeface="Abrade Black" panose="00000900000000000000" charset="0"/>
      <p:bold r:id="rId29"/>
      <p:boldItalic r:id="rId30"/>
    </p:embeddedFont>
    <p:embeddedFont>
      <p:font typeface="Abrade Med" panose="00000500000000000000" charset="0"/>
      <p:regular r:id="rId31"/>
      <p:italic r:id="rId32"/>
    </p:embeddedFont>
    <p:embeddedFont>
      <p:font typeface="Aptos ExtraBold" panose="020B0004020202020204" pitchFamily="34" charset="0"/>
      <p:bold r:id="rId33"/>
      <p:boldItalic r:id="rId34"/>
    </p:embeddedFont>
    <p:embeddedFont>
      <p:font typeface="Bebas Neue" panose="020B0606020202050201" pitchFamily="34" charset="0"/>
      <p:regular r:id="rId35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F11"/>
    <a:srgbClr val="EEB500"/>
    <a:srgbClr val="FF6600"/>
    <a:srgbClr val="004442"/>
    <a:srgbClr val="CCFF33"/>
    <a:srgbClr val="FF4E4B"/>
    <a:srgbClr val="99FF66"/>
    <a:srgbClr val="E03226"/>
    <a:srgbClr val="F5EF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FA6517-8CA6-DB93-D424-64D61C5CC4A4}" v="10" dt="2025-04-29T16:42:00.3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ário Convidado" userId="S::urn:spo:tenantanon#01ee7ae0-42ba-41a5-bb7b-8d4af8db7f07::" providerId="AD" clId="Web-{48FA6517-8CA6-DB93-D424-64D61C5CC4A4}"/>
    <pc:docChg chg="modSld">
      <pc:chgData name="Usuário Convidado" userId="S::urn:spo:tenantanon#01ee7ae0-42ba-41a5-bb7b-8d4af8db7f07::" providerId="AD" clId="Web-{48FA6517-8CA6-DB93-D424-64D61C5CC4A4}" dt="2025-04-29T16:41:58.917" v="7" actId="20577"/>
      <pc:docMkLst>
        <pc:docMk/>
      </pc:docMkLst>
      <pc:sldChg chg="modSp">
        <pc:chgData name="Usuário Convidado" userId="S::urn:spo:tenantanon#01ee7ae0-42ba-41a5-bb7b-8d4af8db7f07::" providerId="AD" clId="Web-{48FA6517-8CA6-DB93-D424-64D61C5CC4A4}" dt="2025-04-29T16:34:28.450" v="3" actId="20577"/>
        <pc:sldMkLst>
          <pc:docMk/>
          <pc:sldMk cId="2988458525" sldId="260"/>
        </pc:sldMkLst>
        <pc:spChg chg="mod">
          <ac:chgData name="Usuário Convidado" userId="S::urn:spo:tenantanon#01ee7ae0-42ba-41a5-bb7b-8d4af8db7f07::" providerId="AD" clId="Web-{48FA6517-8CA6-DB93-D424-64D61C5CC4A4}" dt="2025-04-29T16:34:28.450" v="3" actId="20577"/>
          <ac:spMkLst>
            <pc:docMk/>
            <pc:sldMk cId="2988458525" sldId="260"/>
            <ac:spMk id="2" creationId="{6724AE9D-6A30-FF4F-D7F7-2153B64DB738}"/>
          </ac:spMkLst>
        </pc:spChg>
      </pc:sldChg>
      <pc:sldChg chg="modSp">
        <pc:chgData name="Usuário Convidado" userId="S::urn:spo:tenantanon#01ee7ae0-42ba-41a5-bb7b-8d4af8db7f07::" providerId="AD" clId="Web-{48FA6517-8CA6-DB93-D424-64D61C5CC4A4}" dt="2025-04-29T16:41:58.917" v="7" actId="20577"/>
        <pc:sldMkLst>
          <pc:docMk/>
          <pc:sldMk cId="2486666749" sldId="276"/>
        </pc:sldMkLst>
        <pc:spChg chg="mod">
          <ac:chgData name="Usuário Convidado" userId="S::urn:spo:tenantanon#01ee7ae0-42ba-41a5-bb7b-8d4af8db7f07::" providerId="AD" clId="Web-{48FA6517-8CA6-DB93-D424-64D61C5CC4A4}" dt="2025-04-29T16:41:58.917" v="7" actId="20577"/>
          <ac:spMkLst>
            <pc:docMk/>
            <pc:sldMk cId="2486666749" sldId="276"/>
            <ac:spMk id="2" creationId="{203F4911-3C9F-5C9D-8EF9-332DD1D08F6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3EEB3A-F706-A9AE-01FE-EC485AA2B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58254BE-8943-B394-7069-4A9CB64F93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6DF2B9B-ECFA-BC4D-B4D3-9922836CA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48B4D4B-A12F-6E6B-CA01-5CD875A87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E289CB0-07D2-D8F5-3482-A7FD8E9B8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6228269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0515DC-854B-DA70-16A6-AE172CC6A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0CC1F4B-B226-A900-4ED7-63E5223F83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A6E660-B40F-137B-F9DE-19D18FA6F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705B02B-7C5A-4448-257C-D25D25ED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60EBD94-2955-6843-2B07-92BDD79D6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4735140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C07EA9C-722A-6E41-D01C-9970A9067A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187C353-BD50-6E27-16D3-714BB605ED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9FF976E-50F4-745C-7475-DB0B662FD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21DDAFB-2103-0BF0-D14F-3EC91974B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19123E4-40C0-675A-9A52-7A8A2B444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2127217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4B605A-34AB-FC72-D336-A778EE09F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F92F328-3CB2-006D-CC0C-F1CD77C38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29E751D-D79F-77D4-D3C9-607BBB451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8C10632-8090-0D63-A2DE-E32CB5E3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F123090-5379-6201-EEF4-876D5742A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4465434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1DCBF1-CC7E-C237-1B7E-F62F577AE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1FFDEFF-BEE3-852E-3EE1-C09B2C96C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890357F-BEDD-8FE8-C237-BE24D7B79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CF4D963-F298-3F09-BD5C-7D1906FB6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F0B3FB4-9F96-EA46-EC61-9466EEF57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0604062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3E30DE-5471-EFA8-E1BE-CF2FA2BAA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CB28A3E-4E96-3A27-B412-B3F6C9019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7BD9617-22AA-ADEE-8AF2-9E2F8A1CAB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23C7A62-63E5-9FD3-0CFD-7C1D36BE2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D32D8EC-1089-1274-50AA-A5D051638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E3A1F18-BDA0-31C7-6D23-0E5B4CA9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532895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49CB10-C010-31C6-E4EF-20799EA91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5E0686C-2EA6-6041-CABC-2D1BFAB06D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5F21BEF-C899-DF3E-F678-888C9602BB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B12ABAB-509F-3297-D2EC-823179C139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F9167DA-29C0-E8E0-1CBC-A67D5A76F8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F8AD4C2-0A5F-B38D-B464-C55AF1F72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AC70ADB-109B-261E-ABD5-9C1D5CD4A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78CABA5-7476-58FD-D969-F3AF050AA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4400063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4E9A66-EA29-0F0E-665C-3BA29103E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B80C72B-D3A6-0086-E4D0-B75BA6219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9E2C72B-AC07-287E-4E96-053961C7D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9E7965D-DA71-14A6-41DE-59A4FB6AB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5229011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DDD3284-33B0-BB41-8ED9-32EDCAD17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B147405-F43C-9554-E0E1-F4CC89101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544CCC6-C858-C7F5-D083-A9822A825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5575173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CFD647-1AB7-DDE0-211B-87D5D627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2DFA7A6-8FF1-FD84-C912-D19F6A66C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89A269-F24A-D954-0DF3-456B3273A8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31D170A-33A4-4F7E-939A-6F13CD2B1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2F7F916-B705-D43A-D608-15E35E0EA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E73FBC-26E0-87D4-E6C9-D13FF5689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8495713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C0BE09-74A7-404A-82EC-281A05698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4C6C8AD-EC4B-172E-10D7-380893F708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75D308B-7878-E42C-475C-F98108EC60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B8AFAAA-6950-5809-AEFD-058468AFB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BD29B2D-F6B3-2F46-80C7-A60E7406C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3531645-7239-D02F-540B-8124C6AAA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4346727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4D19958-F984-14F6-6BA3-19BED5AEE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327F8DC-C1A8-C351-73FA-73844BC22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A3E3C8C-133E-4674-003A-AC39BF5092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806633-E47B-4D78-86C5-4ED6EF5EC5DA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D9DB886-39A9-1CF5-FF26-24ED2E45B8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4761E9D-A7E2-C0A2-5FF8-AB54D526CE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704313-9BDF-40A6-ABC7-D9DABFD60B3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3982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6CF03BF3-9DF0-AF15-3C72-9DA9394F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F07FA748-D427-5E0E-623A-C86CB2F62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F49A2AE-D636-E3F0-69E3-88A6E1D0F7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7E6DEF4-EB88-FC36-C207-D9AF8AD577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8029"/>
          <a:stretch/>
        </p:blipFill>
        <p:spPr>
          <a:xfrm>
            <a:off x="0" y="3564198"/>
            <a:ext cx="12191999" cy="3564194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ECBD2757-2F0E-7315-9C68-06E91339BC8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802" t="23512" r="13585" b="48186"/>
          <a:stretch/>
        </p:blipFill>
        <p:spPr>
          <a:xfrm>
            <a:off x="587838" y="871951"/>
            <a:ext cx="5508156" cy="2861843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0D3D0EAD-CFA2-8770-FF86-A74B1A9982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4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9BDD3-C11C-6624-73CC-E9B108D79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com a mão no rosto&#10;&#10;O conteúdo gerado por IA pode estar incorreto.">
            <a:extLst>
              <a:ext uri="{FF2B5EF4-FFF2-40B4-BE49-F238E27FC236}">
                <a16:creationId xmlns:a16="http://schemas.microsoft.com/office/drawing/2014/main" id="{A0964302-EA28-3024-A806-58FFFBE94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F29DBE7B-7077-1565-E011-15D2D04FE1A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38D3D1E-51AA-1616-5967-58A288C21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8246" y="2800413"/>
            <a:ext cx="6030222" cy="1325563"/>
          </a:xfrm>
        </p:spPr>
        <p:txBody>
          <a:bodyPr>
            <a:normAutofit fontScale="90000"/>
          </a:bodyPr>
          <a:lstStyle/>
          <a:p>
            <a:pPr algn="r">
              <a:lnSpc>
                <a:spcPct val="130000"/>
              </a:lnSpc>
            </a:pPr>
            <a:r>
              <a:rPr lang="es-ES" i="1" dirty="0">
                <a:latin typeface="Abrade Med" panose="00000500000000000000" pitchFamily="2" charset="0"/>
              </a:rPr>
              <a:t>“Deben ser rápidos para escuchar, lentos para hablar y lentos para enojarse</a:t>
            </a:r>
            <a:r>
              <a:rPr lang="pt-BR" i="1" dirty="0">
                <a:latin typeface="Abrade Med" panose="00000500000000000000" pitchFamily="2" charset="0"/>
              </a:rPr>
              <a:t>”.</a:t>
            </a:r>
            <a:br>
              <a:rPr lang="pt-BR" i="1" dirty="0">
                <a:latin typeface="Abrade Med" panose="00000500000000000000" pitchFamily="2" charset="0"/>
              </a:rPr>
            </a:br>
            <a:endParaRPr lang="pt-BR" i="1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2FA9EB3-4B50-5C1C-81F3-F7C44758D0C3}"/>
              </a:ext>
            </a:extLst>
          </p:cNvPr>
          <p:cNvSpPr txBox="1"/>
          <p:nvPr/>
        </p:nvSpPr>
        <p:spPr>
          <a:xfrm>
            <a:off x="7708904" y="4812274"/>
            <a:ext cx="38304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5400" dirty="0">
                <a:solidFill>
                  <a:srgbClr val="004442"/>
                </a:solidFill>
                <a:latin typeface="Bebas Neue" panose="020B0606020202050201" pitchFamily="34" charset="0"/>
              </a:rPr>
              <a:t>(Santiago 1:19).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317C769-9E9D-D047-2F17-6FB5E67633A6}"/>
              </a:ext>
            </a:extLst>
          </p:cNvPr>
          <p:cNvSpPr txBox="1"/>
          <p:nvPr/>
        </p:nvSpPr>
        <p:spPr>
          <a:xfrm>
            <a:off x="10091584" y="159223"/>
            <a:ext cx="14478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004442"/>
                </a:solidFill>
                <a:latin typeface="Aptos ExtraBold" panose="020F0502020204030204" pitchFamily="34" charset="0"/>
              </a:rPr>
              <a:t>“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6B304AF-2040-EE6E-4C6E-E6950AC91CF9}"/>
              </a:ext>
            </a:extLst>
          </p:cNvPr>
          <p:cNvSpPr/>
          <p:nvPr/>
        </p:nvSpPr>
        <p:spPr>
          <a:xfrm rot="5400000" flipH="1">
            <a:off x="5355386" y="3094486"/>
            <a:ext cx="45719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764D119-4487-3355-145E-6136C9FD6951}"/>
              </a:ext>
            </a:extLst>
          </p:cNvPr>
          <p:cNvSpPr/>
          <p:nvPr/>
        </p:nvSpPr>
        <p:spPr>
          <a:xfrm>
            <a:off x="7450404" y="4907129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A074017-AE71-941D-A955-69EDC5E85EC1}"/>
              </a:ext>
            </a:extLst>
          </p:cNvPr>
          <p:cNvSpPr/>
          <p:nvPr/>
        </p:nvSpPr>
        <p:spPr>
          <a:xfrm rot="5400000">
            <a:off x="8553241" y="-119211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B397438-E25A-403E-7401-FBFC81C44902}"/>
              </a:ext>
            </a:extLst>
          </p:cNvPr>
          <p:cNvSpPr/>
          <p:nvPr/>
        </p:nvSpPr>
        <p:spPr>
          <a:xfrm rot="10800000">
            <a:off x="7592526" y="937440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65CC8AD3-CA94-913C-6BE8-32B877929E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31350" y="280626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01163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91E1F-6CBB-4826-567B-A91CF39CD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posando para foto&#10;&#10;O conteúdo gerado por IA pode estar incorreto.">
            <a:extLst>
              <a:ext uri="{FF2B5EF4-FFF2-40B4-BE49-F238E27FC236}">
                <a16:creationId xmlns:a16="http://schemas.microsoft.com/office/drawing/2014/main" id="{D6D9E384-663F-30C6-718C-9C3232246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99A96AD-DE30-AAA3-9396-510A91FD73C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687C277-7B1E-85B8-762F-CD50D6654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08382"/>
            <a:ext cx="5837903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s-ES" dirty="0">
                <a:latin typeface="Abrade Med" panose="00000500000000000000" pitchFamily="2" charset="0"/>
              </a:rPr>
              <a:t>firme en tus principios éticos. </a:t>
            </a:r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5454D95-A454-B2FE-B6FC-81D3B8DDAB7D}"/>
              </a:ext>
            </a:extLst>
          </p:cNvPr>
          <p:cNvSpPr txBox="1"/>
          <p:nvPr/>
        </p:nvSpPr>
        <p:spPr>
          <a:xfrm>
            <a:off x="838200" y="1566952"/>
            <a:ext cx="6862916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500" dirty="0">
                <a:solidFill>
                  <a:srgbClr val="233F11"/>
                </a:solidFill>
                <a:latin typeface="Bebas Neue" panose="020B0606020202050201" pitchFamily="34" charset="0"/>
              </a:rPr>
              <a:t>2. </a:t>
            </a:r>
            <a:r>
              <a:rPr lang="pt-BR" sz="11500" dirty="0" err="1">
                <a:solidFill>
                  <a:srgbClr val="233F11"/>
                </a:solidFill>
                <a:latin typeface="Bebas Neue" panose="020B0606020202050201" pitchFamily="34" charset="0"/>
              </a:rPr>
              <a:t>Mantente</a:t>
            </a:r>
            <a:endParaRPr lang="pt-BR" sz="11500" dirty="0">
              <a:solidFill>
                <a:srgbClr val="233F11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FF82ECB-2E7E-B303-B864-58BEAD0E7AFC}"/>
              </a:ext>
            </a:extLst>
          </p:cNvPr>
          <p:cNvSpPr/>
          <p:nvPr/>
        </p:nvSpPr>
        <p:spPr>
          <a:xfrm rot="5400000">
            <a:off x="1872707" y="-1269628"/>
            <a:ext cx="49827" cy="529204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59FA59A-6E7A-C9EC-FA2F-830124A9A75E}"/>
              </a:ext>
            </a:extLst>
          </p:cNvPr>
          <p:cNvSpPr/>
          <p:nvPr/>
        </p:nvSpPr>
        <p:spPr>
          <a:xfrm rot="5400000">
            <a:off x="4145056" y="1031068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BFADEDF-2CC4-564C-08B5-97246B89DA31}"/>
              </a:ext>
            </a:extLst>
          </p:cNvPr>
          <p:cNvSpPr/>
          <p:nvPr/>
        </p:nvSpPr>
        <p:spPr>
          <a:xfrm>
            <a:off x="2690362" y="4412831"/>
            <a:ext cx="45719" cy="294739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AB68CA5-A5FB-21BA-5B9D-4912EBD37094}"/>
              </a:ext>
            </a:extLst>
          </p:cNvPr>
          <p:cNvSpPr/>
          <p:nvPr/>
        </p:nvSpPr>
        <p:spPr>
          <a:xfrm rot="10800000">
            <a:off x="2617447" y="4031717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791B5E0C-BE51-1A6E-77C8-A175EC455D9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58817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7D1C6C-325F-A146-CF29-2EA490166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vestuário&#10;&#10;O conteúdo gerado por IA pode estar incorreto.">
            <a:extLst>
              <a:ext uri="{FF2B5EF4-FFF2-40B4-BE49-F238E27FC236}">
                <a16:creationId xmlns:a16="http://schemas.microsoft.com/office/drawing/2014/main" id="{DE153961-63D2-E3B6-6DE0-D7304FBD8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8E02230-61B9-FCD1-217B-A7C3FAB93CB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1B4936D-3B7D-BF26-9D82-F37AE1FDB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355" y="3113412"/>
            <a:ext cx="5926393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30000"/>
              </a:lnSpc>
            </a:pPr>
            <a:r>
              <a:rPr lang="es-ES" i="1" dirty="0">
                <a:latin typeface="Abrade Med" panose="00000500000000000000" pitchFamily="2" charset="0"/>
              </a:rPr>
              <a:t>Todo lo que quieran que los hombres les hagan, háganlo también ustedes a ellos”.</a:t>
            </a:r>
            <a:br>
              <a:rPr lang="pt-BR" i="1" dirty="0">
                <a:latin typeface="Abrade Med" panose="00000500000000000000" pitchFamily="2" charset="0"/>
              </a:rPr>
            </a:br>
            <a:endParaRPr lang="pt-BR" i="1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E3602B7-96D8-5E9C-127E-0D3BB22B54F5}"/>
              </a:ext>
            </a:extLst>
          </p:cNvPr>
          <p:cNvSpPr txBox="1"/>
          <p:nvPr/>
        </p:nvSpPr>
        <p:spPr>
          <a:xfrm>
            <a:off x="1015181" y="5165809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E03226"/>
                </a:solidFill>
                <a:latin typeface="Bebas Neue" panose="020B0606020202050201" pitchFamily="34" charset="0"/>
              </a:rPr>
              <a:t>(</a:t>
            </a:r>
            <a:r>
              <a:rPr lang="pt-BR" sz="6000" dirty="0" err="1">
                <a:solidFill>
                  <a:srgbClr val="E03226"/>
                </a:solidFill>
                <a:latin typeface="Bebas Neue" panose="020B0606020202050201" pitchFamily="34" charset="0"/>
              </a:rPr>
              <a:t>MatEO</a:t>
            </a:r>
            <a:r>
              <a:rPr lang="pt-BR" sz="6000" dirty="0">
                <a:solidFill>
                  <a:srgbClr val="E03226"/>
                </a:solidFill>
                <a:latin typeface="Bebas Neue" panose="020B0606020202050201" pitchFamily="34" charset="0"/>
              </a:rPr>
              <a:t> 7:12).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4FB5E0C-9D96-321F-ADB0-451D6DC1491A}"/>
              </a:ext>
            </a:extLst>
          </p:cNvPr>
          <p:cNvSpPr txBox="1"/>
          <p:nvPr/>
        </p:nvSpPr>
        <p:spPr>
          <a:xfrm>
            <a:off x="839429" y="355651"/>
            <a:ext cx="14478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E03226"/>
                </a:solidFill>
                <a:latin typeface="Aptos ExtraBold" panose="020F0502020204030204" pitchFamily="34" charset="0"/>
              </a:rPr>
              <a:t>“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D9038AF7-E4E8-A201-3B11-5073BF335B93}"/>
              </a:ext>
            </a:extLst>
          </p:cNvPr>
          <p:cNvSpPr/>
          <p:nvPr/>
        </p:nvSpPr>
        <p:spPr>
          <a:xfrm rot="5400000" flipH="1">
            <a:off x="7088321" y="3504131"/>
            <a:ext cx="45719" cy="4267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1CAF126-8B78-EF2A-A3EC-AC0E0612F653}"/>
              </a:ext>
            </a:extLst>
          </p:cNvPr>
          <p:cNvSpPr/>
          <p:nvPr/>
        </p:nvSpPr>
        <p:spPr>
          <a:xfrm>
            <a:off x="4848330" y="5293914"/>
            <a:ext cx="258500" cy="641913"/>
          </a:xfrm>
          <a:prstGeom prst="rect">
            <a:avLst/>
          </a:prstGeom>
          <a:solidFill>
            <a:srgbClr val="CC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8A015E1A-011C-B205-EC81-E081BC557A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86731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650A4-CAEC-D462-F298-81D895146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com banana na mão&#10;&#10;O conteúdo gerado por IA pode estar incorreto.">
            <a:extLst>
              <a:ext uri="{FF2B5EF4-FFF2-40B4-BE49-F238E27FC236}">
                <a16:creationId xmlns:a16="http://schemas.microsoft.com/office/drawing/2014/main" id="{9F2ABC4E-4397-9BDB-7E95-5A401F126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AF23C29D-DDBA-A5F0-0A73-84AE024F6CE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1841DAE-B4AF-20BD-11D5-D05633AB3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033" y="1561536"/>
            <a:ext cx="6526161" cy="373492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s-ES" i="1" dirty="0">
                <a:latin typeface="Abrade Med" panose="00000500000000000000" pitchFamily="2" charset="0"/>
              </a:rPr>
              <a:t>No devuelvan mal por mal ni insulto por insulto. </a:t>
            </a:r>
            <a:endParaRPr lang="pt-BR" i="1" dirty="0">
              <a:latin typeface="Abrade Med" panose="000005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9FEE9D5-737C-2C45-F75F-F437CD287A46}"/>
              </a:ext>
            </a:extLst>
          </p:cNvPr>
          <p:cNvSpPr txBox="1"/>
          <p:nvPr/>
        </p:nvSpPr>
        <p:spPr>
          <a:xfrm>
            <a:off x="691945" y="926139"/>
            <a:ext cx="14478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C00000"/>
                </a:solidFill>
                <a:latin typeface="Aptos ExtraBold" panose="020F0502020204030204" pitchFamily="34" charset="0"/>
              </a:rPr>
              <a:t>“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8B849A9-F654-C6D8-EA72-FAB987E33466}"/>
              </a:ext>
            </a:extLst>
          </p:cNvPr>
          <p:cNvSpPr/>
          <p:nvPr/>
        </p:nvSpPr>
        <p:spPr>
          <a:xfrm rot="5400000" flipH="1">
            <a:off x="4427258" y="-143636"/>
            <a:ext cx="45719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C974166-0CDE-DF54-9CCA-B01F45B3BDAF}"/>
              </a:ext>
            </a:extLst>
          </p:cNvPr>
          <p:cNvSpPr/>
          <p:nvPr/>
        </p:nvSpPr>
        <p:spPr>
          <a:xfrm>
            <a:off x="2098881" y="1555715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 descr="Texto&#10;&#10;O conteúdo gerado por IA pode estar incorreto.">
            <a:extLst>
              <a:ext uri="{FF2B5EF4-FFF2-40B4-BE49-F238E27FC236}">
                <a16:creationId xmlns:a16="http://schemas.microsoft.com/office/drawing/2014/main" id="{0BFC370D-52FA-55E9-6F49-6E50C6D2213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2854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E5214-C650-8787-18E8-63EC330B1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segurando flor&#10;&#10;O conteúdo gerado por IA pode estar incorreto.">
            <a:extLst>
              <a:ext uri="{FF2B5EF4-FFF2-40B4-BE49-F238E27FC236}">
                <a16:creationId xmlns:a16="http://schemas.microsoft.com/office/drawing/2014/main" id="{6986EA02-0332-D197-A782-CF92964EB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5B9B8C9-6932-F7E8-8C70-FBB496C035B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5B8E7A8-F1B0-1352-C73F-D17D36A94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941" y="461430"/>
            <a:ext cx="9713976" cy="1325563"/>
          </a:xfrm>
        </p:spPr>
        <p:txBody>
          <a:bodyPr>
            <a:normAutofit/>
          </a:bodyPr>
          <a:lstStyle/>
          <a:p>
            <a:r>
              <a:rPr lang="pt-BR" dirty="0">
                <a:latin typeface="Abrade Med" panose="00000500000000000000" pitchFamily="2" charset="0"/>
              </a:rPr>
              <a:t>Al contrario, </a:t>
            </a:r>
            <a:r>
              <a:rPr lang="pt-BR" dirty="0" err="1">
                <a:latin typeface="Abrade Med" panose="00000500000000000000" pitchFamily="2" charset="0"/>
              </a:rPr>
              <a:t>devuelvan</a:t>
            </a:r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627D412-6CE0-9A91-CF89-4EEDF3301AD1}"/>
              </a:ext>
            </a:extLst>
          </p:cNvPr>
          <p:cNvSpPr txBox="1"/>
          <p:nvPr/>
        </p:nvSpPr>
        <p:spPr>
          <a:xfrm>
            <a:off x="5968181" y="1347148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600" dirty="0" err="1">
                <a:solidFill>
                  <a:srgbClr val="233F11"/>
                </a:solidFill>
                <a:latin typeface="Bebas Neue" panose="020B0606020202050201" pitchFamily="34" charset="0"/>
              </a:rPr>
              <a:t>bendición</a:t>
            </a:r>
            <a:r>
              <a:rPr lang="pt-BR" sz="9600" dirty="0">
                <a:solidFill>
                  <a:srgbClr val="233F11"/>
                </a:solidFill>
                <a:latin typeface="Bebas Neue" panose="020B0606020202050201" pitchFamily="34" charset="0"/>
              </a:rPr>
              <a:t>”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CB99127-CBB1-8EA3-2DEF-3AC457EEA9AC}"/>
              </a:ext>
            </a:extLst>
          </p:cNvPr>
          <p:cNvSpPr/>
          <p:nvPr/>
        </p:nvSpPr>
        <p:spPr>
          <a:xfrm rot="5400000" flipH="1">
            <a:off x="3536417" y="-25650"/>
            <a:ext cx="45719" cy="4267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6ECFD24-E89B-4992-8D74-40826D50AD0A}"/>
              </a:ext>
            </a:extLst>
          </p:cNvPr>
          <p:cNvSpPr/>
          <p:nvPr/>
        </p:nvSpPr>
        <p:spPr>
          <a:xfrm>
            <a:off x="5631435" y="1786993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1745C60-3CE7-CA78-BD71-E67632019C02}"/>
              </a:ext>
            </a:extLst>
          </p:cNvPr>
          <p:cNvSpPr txBox="1"/>
          <p:nvPr/>
        </p:nvSpPr>
        <p:spPr>
          <a:xfrm>
            <a:off x="7649497" y="2718642"/>
            <a:ext cx="61746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800" dirty="0">
                <a:latin typeface="Bebas Neue" panose="020B0606020202050201" pitchFamily="34" charset="0"/>
              </a:rPr>
              <a:t>(1 Pedro 3:9)</a:t>
            </a:r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1AEE9E37-D56A-0A35-A4BE-6669380FDA0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930299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D19E0-CD56-88E2-ABA2-DA888B7C7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grama, ao ar livre, estrada, homem&#10;&#10;O conteúdo gerado por IA pode estar incorreto.">
            <a:extLst>
              <a:ext uri="{FF2B5EF4-FFF2-40B4-BE49-F238E27FC236}">
                <a16:creationId xmlns:a16="http://schemas.microsoft.com/office/drawing/2014/main" id="{ADB781D7-C4DF-3B71-0888-185B7826F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3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D44B4452-4FB9-CBFA-AC73-FC78AAF2C1A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1A83902-AD8B-475C-1C5C-68E279A78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5187" y="3429000"/>
            <a:ext cx="6774426" cy="1325563"/>
          </a:xfrm>
        </p:spPr>
        <p:txBody>
          <a:bodyPr>
            <a:noAutofit/>
          </a:bodyPr>
          <a:lstStyle/>
          <a:p>
            <a:pPr algn="r">
              <a:lnSpc>
                <a:spcPct val="120000"/>
              </a:lnSpc>
            </a:pPr>
            <a:r>
              <a:rPr lang="es-E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ade Med" panose="00000500000000000000" pitchFamily="2" charset="0"/>
              </a:rPr>
              <a:t>el camino de la integridad y </a:t>
            </a:r>
            <a:br>
              <a:rPr lang="es-E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ade Med" panose="00000500000000000000" pitchFamily="2" charset="0"/>
              </a:rPr>
            </a:br>
            <a:r>
              <a:rPr lang="es-E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ade Med" panose="00000500000000000000" pitchFamily="2" charset="0"/>
              </a:rPr>
              <a:t>la rectitud.</a:t>
            </a:r>
            <a:endParaRPr lang="pt-B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8A91C31-8799-8E75-C4D3-2E65260FBF9F}"/>
              </a:ext>
            </a:extLst>
          </p:cNvPr>
          <p:cNvSpPr txBox="1"/>
          <p:nvPr/>
        </p:nvSpPr>
        <p:spPr>
          <a:xfrm>
            <a:off x="5063613" y="1073899"/>
            <a:ext cx="60960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3800" dirty="0">
                <a:solidFill>
                  <a:srgbClr val="CC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3. Sigue 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B548DFA3-8ED3-4D42-8DE5-0A74EDA57584}"/>
              </a:ext>
            </a:extLst>
          </p:cNvPr>
          <p:cNvSpPr/>
          <p:nvPr/>
        </p:nvSpPr>
        <p:spPr>
          <a:xfrm rot="5400000">
            <a:off x="6828113" y="3540706"/>
            <a:ext cx="48420" cy="472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8BAA018-C4CD-7402-2E42-FA60ED9F2DB9}"/>
              </a:ext>
            </a:extLst>
          </p:cNvPr>
          <p:cNvSpPr/>
          <p:nvPr/>
        </p:nvSpPr>
        <p:spPr>
          <a:xfrm rot="5400000">
            <a:off x="7964106" y="5592395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A07D63A-13CD-64F9-8F5E-4B4738D766F7}"/>
              </a:ext>
            </a:extLst>
          </p:cNvPr>
          <p:cNvSpPr/>
          <p:nvPr/>
        </p:nvSpPr>
        <p:spPr>
          <a:xfrm>
            <a:off x="6398913" y="-148135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4CD1AD3-02B2-3B79-6D6F-CCBDAE1B73C3}"/>
              </a:ext>
            </a:extLst>
          </p:cNvPr>
          <p:cNvSpPr/>
          <p:nvPr/>
        </p:nvSpPr>
        <p:spPr>
          <a:xfrm rot="10800000">
            <a:off x="6296678" y="1726329"/>
            <a:ext cx="250187" cy="684119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F369610C-3748-5A1A-FE8C-B577A83BA0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3135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323087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DE816-0C5A-F3F8-2B66-F7E567656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enino de camisa azul&#10;&#10;O conteúdo gerado por IA pode estar incorreto.">
            <a:extLst>
              <a:ext uri="{FF2B5EF4-FFF2-40B4-BE49-F238E27FC236}">
                <a16:creationId xmlns:a16="http://schemas.microsoft.com/office/drawing/2014/main" id="{86496024-179B-7645-55B9-8B973ACE3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31089F35-831E-4625-01D3-4B56FF832B2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3B047D3-535D-DC78-4DB5-06A66BED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1431" y="2439436"/>
            <a:ext cx="6339349" cy="1325563"/>
          </a:xfrm>
        </p:spPr>
        <p:txBody>
          <a:bodyPr>
            <a:noAutofit/>
          </a:bodyPr>
          <a:lstStyle/>
          <a:p>
            <a:pPr algn="r">
              <a:lnSpc>
                <a:spcPct val="130000"/>
              </a:lnSpc>
            </a:pPr>
            <a:r>
              <a:rPr lang="es-ES" sz="3500" i="1" dirty="0">
                <a:solidFill>
                  <a:schemeClr val="bg1"/>
                </a:solidFill>
                <a:latin typeface="Abrade Med" panose="00000500000000000000" pitchFamily="2" charset="0"/>
              </a:rPr>
              <a:t>El Señor te ha declarado qué es lo bueno y qué pide de ti: solo practicar la justicia, amar la bondad y andar humildemente con tu Dios”</a:t>
            </a:r>
            <a:endParaRPr lang="pt-BR" sz="3500" i="1" dirty="0">
              <a:solidFill>
                <a:schemeClr val="bg1"/>
              </a:solidFill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EF1CC87-9753-91D5-5840-BF439E7567DC}"/>
              </a:ext>
            </a:extLst>
          </p:cNvPr>
          <p:cNvSpPr txBox="1"/>
          <p:nvPr/>
        </p:nvSpPr>
        <p:spPr>
          <a:xfrm>
            <a:off x="5434781" y="5024757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6000" dirty="0">
                <a:solidFill>
                  <a:srgbClr val="99FF66"/>
                </a:solidFill>
                <a:latin typeface="Bebas Neue" panose="020B0606020202050201" pitchFamily="34" charset="0"/>
              </a:rPr>
              <a:t>(</a:t>
            </a:r>
            <a:r>
              <a:rPr lang="pt-BR" sz="6000" dirty="0" err="1">
                <a:solidFill>
                  <a:srgbClr val="99FF66"/>
                </a:solidFill>
                <a:latin typeface="Bebas Neue" panose="020B0606020202050201" pitchFamily="34" charset="0"/>
              </a:rPr>
              <a:t>Miqueas</a:t>
            </a:r>
            <a:r>
              <a:rPr lang="pt-BR" sz="6000" dirty="0">
                <a:solidFill>
                  <a:srgbClr val="99FF66"/>
                </a:solidFill>
                <a:latin typeface="Bebas Neue" panose="020B0606020202050201" pitchFamily="34" charset="0"/>
              </a:rPr>
              <a:t> 6:8).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9E15783-65EC-EBB4-A885-99CBDCFBB094}"/>
              </a:ext>
            </a:extLst>
          </p:cNvPr>
          <p:cNvSpPr txBox="1"/>
          <p:nvPr/>
        </p:nvSpPr>
        <p:spPr>
          <a:xfrm>
            <a:off x="10239068" y="145765"/>
            <a:ext cx="14478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99FF66"/>
                </a:solidFill>
                <a:latin typeface="Aptos ExtraBold" panose="020F0502020204030204" pitchFamily="34" charset="0"/>
              </a:rPr>
              <a:t>“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D36059F-42A5-948C-FB72-4D4B80161322}"/>
              </a:ext>
            </a:extLst>
          </p:cNvPr>
          <p:cNvSpPr/>
          <p:nvPr/>
        </p:nvSpPr>
        <p:spPr>
          <a:xfrm rot="5400000" flipH="1">
            <a:off x="5375048" y="3376129"/>
            <a:ext cx="45719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4CF678B-48C7-A400-1288-B2A716000708}"/>
              </a:ext>
            </a:extLst>
          </p:cNvPr>
          <p:cNvSpPr/>
          <p:nvPr/>
        </p:nvSpPr>
        <p:spPr>
          <a:xfrm>
            <a:off x="7470066" y="5188772"/>
            <a:ext cx="258500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906BDB75-791A-E78D-F701-3F640A7EBF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3135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920720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B03A7-7CA3-2589-D3DB-1FA14CC32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esenho de um cachorro&#10;&#10;O conteúdo gerado por IA pode estar incorreto.">
            <a:extLst>
              <a:ext uri="{FF2B5EF4-FFF2-40B4-BE49-F238E27FC236}">
                <a16:creationId xmlns:a16="http://schemas.microsoft.com/office/drawing/2014/main" id="{92AE4132-23F9-2799-FFB8-CF1611355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FD3E6A2-E5F7-1F97-74D2-2AFE0500740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D7506DB-62A2-2BB8-7E12-C2F66718E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407" y="2919051"/>
            <a:ext cx="6667451" cy="132556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s-ES" sz="3300" i="1" dirty="0">
                <a:latin typeface="Abrade Med" panose="00000500000000000000" pitchFamily="2" charset="0"/>
              </a:rPr>
              <a:t>Concéntrense en todo lo que es verdadero, todo lo honorable, todo lo justo, todo lo puro, todo lo bello y todo lo admirable. Piensen en cosas excelentes y dignas de alabanza”.</a:t>
            </a:r>
            <a:br>
              <a:rPr lang="pt-BR" sz="3300" i="1" dirty="0">
                <a:latin typeface="Abrade Med" panose="00000500000000000000" pitchFamily="2" charset="0"/>
              </a:rPr>
            </a:br>
            <a:endParaRPr lang="pt-BR" sz="3300" i="1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17D1055-E73C-FE48-81C8-268929BD30C9}"/>
              </a:ext>
            </a:extLst>
          </p:cNvPr>
          <p:cNvSpPr txBox="1"/>
          <p:nvPr/>
        </p:nvSpPr>
        <p:spPr>
          <a:xfrm>
            <a:off x="726407" y="5178527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5400" dirty="0">
                <a:solidFill>
                  <a:srgbClr val="004442"/>
                </a:solidFill>
                <a:latin typeface="Bebas Neue" panose="020B0606020202050201" pitchFamily="34" charset="0"/>
              </a:rPr>
              <a:t>(Filipenses 4:8).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B82B6BA-0F96-4F25-33D1-4DDB91349B60}"/>
              </a:ext>
            </a:extLst>
          </p:cNvPr>
          <p:cNvSpPr txBox="1"/>
          <p:nvPr/>
        </p:nvSpPr>
        <p:spPr>
          <a:xfrm>
            <a:off x="583790" y="223936"/>
            <a:ext cx="14478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004442"/>
                </a:solidFill>
                <a:latin typeface="Aptos ExtraBold" panose="020F0502020204030204" pitchFamily="34" charset="0"/>
              </a:rPr>
              <a:t>“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545D44D-0B49-3246-D0EA-28DD2E8740F3}"/>
              </a:ext>
            </a:extLst>
          </p:cNvPr>
          <p:cNvSpPr/>
          <p:nvPr/>
        </p:nvSpPr>
        <p:spPr>
          <a:xfrm rot="5400000" flipH="1">
            <a:off x="6799547" y="3452734"/>
            <a:ext cx="45719" cy="4267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711470-458F-B21A-4D8F-4E8DE0F781E2}"/>
              </a:ext>
            </a:extLst>
          </p:cNvPr>
          <p:cNvSpPr/>
          <p:nvPr/>
        </p:nvSpPr>
        <p:spPr>
          <a:xfrm>
            <a:off x="4559556" y="5242517"/>
            <a:ext cx="258500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9B6ED44F-E50E-7F4F-015F-7B5BC9248AA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93198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9904C-44CB-4297-10CF-2B78C96C3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ão de pessoa&#10;&#10;O conteúdo gerado por IA pode estar incorreto.">
            <a:extLst>
              <a:ext uri="{FF2B5EF4-FFF2-40B4-BE49-F238E27FC236}">
                <a16:creationId xmlns:a16="http://schemas.microsoft.com/office/drawing/2014/main" id="{63003442-16FB-850C-5499-5FFA80E6B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43E66882-1EAB-A54F-4EB7-DE6746B0EE6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A594317-51EE-0E06-467C-064440FE4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174" y="3043804"/>
            <a:ext cx="5946058" cy="132556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s-ES" dirty="0">
                <a:latin typeface="Abrade Med" panose="00000500000000000000" pitchFamily="2" charset="0"/>
              </a:rPr>
              <a:t>el amor por tu prójimo en tu corazón.</a:t>
            </a:r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BFA7127-DA66-1C6A-746B-7F6B204BC741}"/>
              </a:ext>
            </a:extLst>
          </p:cNvPr>
          <p:cNvSpPr txBox="1"/>
          <p:nvPr/>
        </p:nvSpPr>
        <p:spPr>
          <a:xfrm>
            <a:off x="1074174" y="1498126"/>
            <a:ext cx="60960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500" dirty="0">
                <a:solidFill>
                  <a:srgbClr val="233F11"/>
                </a:solidFill>
                <a:latin typeface="Bebas Neue" panose="020B0606020202050201" pitchFamily="34" charset="0"/>
              </a:rPr>
              <a:t>4. Cultiva 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49141F8-FD15-0F6B-AA7C-EB3F6BC0CBAF}"/>
              </a:ext>
            </a:extLst>
          </p:cNvPr>
          <p:cNvSpPr/>
          <p:nvPr/>
        </p:nvSpPr>
        <p:spPr>
          <a:xfrm rot="5400000">
            <a:off x="1608671" y="-1399734"/>
            <a:ext cx="49827" cy="529204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707625A-A625-5C68-EAF8-4E33C168F69B}"/>
              </a:ext>
            </a:extLst>
          </p:cNvPr>
          <p:cNvSpPr/>
          <p:nvPr/>
        </p:nvSpPr>
        <p:spPr>
          <a:xfrm rot="5400000">
            <a:off x="3136492" y="934459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64EC15D-6AE3-AE06-D05B-62EF52E6327B}"/>
              </a:ext>
            </a:extLst>
          </p:cNvPr>
          <p:cNvSpPr/>
          <p:nvPr/>
        </p:nvSpPr>
        <p:spPr>
          <a:xfrm>
            <a:off x="5817589" y="4137526"/>
            <a:ext cx="45719" cy="294739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A422B53-B011-5998-00FB-AEA3C977AB57}"/>
              </a:ext>
            </a:extLst>
          </p:cNvPr>
          <p:cNvSpPr/>
          <p:nvPr/>
        </p:nvSpPr>
        <p:spPr>
          <a:xfrm rot="10800000">
            <a:off x="5744672" y="4369367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E66F408-CF66-68BB-123D-98BD1CD7CE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14092"/>
      </p:ext>
    </p:extLst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C58F9-AA3B-FE40-4496-38585E3D9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926086F8-672F-872E-6583-4B8123739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4AE50B18-BBE5-BC29-2E3E-6C9561D8BD6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A343026-E9B6-236C-4250-1AD7A4C09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916" y="1830132"/>
            <a:ext cx="6221361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pt-BR" i="1" dirty="0">
                <a:latin typeface="Abrade Med" panose="00000500000000000000" pitchFamily="2" charset="0"/>
              </a:rPr>
              <a:t>Ama a tu </a:t>
            </a:r>
            <a:r>
              <a:rPr lang="pt-BR" i="1" dirty="0" err="1">
                <a:latin typeface="Abrade Med" panose="00000500000000000000" pitchFamily="2" charset="0"/>
              </a:rPr>
              <a:t>prójimo</a:t>
            </a:r>
            <a:r>
              <a:rPr lang="pt-BR" i="1" dirty="0">
                <a:latin typeface="Abrade Med" panose="00000500000000000000" pitchFamily="2" charset="0"/>
              </a:rPr>
              <a:t> como a ti </a:t>
            </a:r>
            <a:r>
              <a:rPr lang="pt-BR" i="1" dirty="0" err="1">
                <a:latin typeface="Abrade Med" panose="00000500000000000000" pitchFamily="2" charset="0"/>
              </a:rPr>
              <a:t>mismo</a:t>
            </a:r>
            <a:r>
              <a:rPr lang="pt-BR" i="1" dirty="0">
                <a:latin typeface="Abrade Med" panose="00000500000000000000" pitchFamily="2" charset="0"/>
              </a:rPr>
              <a:t>”.</a:t>
            </a:r>
            <a:br>
              <a:rPr lang="pt-BR" i="1" dirty="0">
                <a:latin typeface="Abrade Med" panose="00000500000000000000" pitchFamily="2" charset="0"/>
              </a:rPr>
            </a:br>
            <a:endParaRPr lang="pt-BR" i="1" dirty="0">
              <a:latin typeface="Abrade Med" panose="000005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69AD1D7-1936-1123-1018-DDE1A347F223}"/>
              </a:ext>
            </a:extLst>
          </p:cNvPr>
          <p:cNvSpPr txBox="1"/>
          <p:nvPr/>
        </p:nvSpPr>
        <p:spPr>
          <a:xfrm>
            <a:off x="642783" y="2954801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800" dirty="0">
                <a:solidFill>
                  <a:srgbClr val="004442"/>
                </a:solidFill>
                <a:latin typeface="Bebas Neue" panose="020B0606020202050201" pitchFamily="34" charset="0"/>
              </a:rPr>
              <a:t>(</a:t>
            </a:r>
            <a:r>
              <a:rPr lang="pt-BR" sz="4800" dirty="0" err="1">
                <a:solidFill>
                  <a:srgbClr val="004442"/>
                </a:solidFill>
                <a:latin typeface="Bebas Neue" panose="020B0606020202050201" pitchFamily="34" charset="0"/>
              </a:rPr>
              <a:t>MateO</a:t>
            </a:r>
            <a:r>
              <a:rPr lang="pt-BR" sz="4800" dirty="0">
                <a:solidFill>
                  <a:srgbClr val="004442"/>
                </a:solidFill>
                <a:latin typeface="Bebas Neue" panose="020B0606020202050201" pitchFamily="34" charset="0"/>
              </a:rPr>
              <a:t> 22:39).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CB7303B-ED8A-8CD4-74C0-223A629FB6DC}"/>
              </a:ext>
            </a:extLst>
          </p:cNvPr>
          <p:cNvSpPr txBox="1"/>
          <p:nvPr/>
        </p:nvSpPr>
        <p:spPr>
          <a:xfrm>
            <a:off x="642783" y="90397"/>
            <a:ext cx="14478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004442"/>
                </a:solidFill>
                <a:latin typeface="Aptos ExtraBold" panose="020F0502020204030204" pitchFamily="34" charset="0"/>
              </a:rPr>
              <a:t>“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49587A9-1168-01F5-EE79-7BAF4AAE838A}"/>
              </a:ext>
            </a:extLst>
          </p:cNvPr>
          <p:cNvSpPr/>
          <p:nvPr/>
        </p:nvSpPr>
        <p:spPr>
          <a:xfrm rot="5400000" flipH="1">
            <a:off x="5361122" y="1959608"/>
            <a:ext cx="45719" cy="270960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8A2AB59-96FD-66F0-C61C-F424B57F434E}"/>
              </a:ext>
            </a:extLst>
          </p:cNvPr>
          <p:cNvSpPr/>
          <p:nvPr/>
        </p:nvSpPr>
        <p:spPr>
          <a:xfrm>
            <a:off x="3894812" y="2993454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D3E9DEA9-E9E9-E59C-D7EC-35FE5278F7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26216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Vaso de flores em cima da mesa&#10;&#10;O conteúdo gerado por IA pode estar incorreto.">
            <a:extLst>
              <a:ext uri="{FF2B5EF4-FFF2-40B4-BE49-F238E27FC236}">
                <a16:creationId xmlns:a16="http://schemas.microsoft.com/office/drawing/2014/main" id="{094FBDCD-7850-E330-0C04-6FFA29FA4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7" name="Imagem 6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50F32D0D-5916-A8D9-0F9F-9536C36F7D3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03F9C3C-DB50-6E82-99FD-57F5DBDF4A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935" y="595189"/>
            <a:ext cx="6676103" cy="4188542"/>
          </a:xfrm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pt-BR" sz="10300" dirty="0">
                <a:solidFill>
                  <a:srgbClr val="004442"/>
                </a:solidFill>
                <a:latin typeface="Bebas Neue" panose="020B0606020202050201" pitchFamily="34" charset="0"/>
              </a:rPr>
              <a:t>CONVIVENCIA </a:t>
            </a:r>
            <a:br>
              <a:rPr lang="pt-BR" sz="10300" dirty="0">
                <a:solidFill>
                  <a:srgbClr val="004442"/>
                </a:solidFill>
                <a:latin typeface="Bebas Neue" panose="020B0606020202050201" pitchFamily="34" charset="0"/>
              </a:rPr>
            </a:br>
            <a:r>
              <a:rPr lang="pt-BR" sz="12400" dirty="0" err="1">
                <a:solidFill>
                  <a:srgbClr val="004442"/>
                </a:solidFill>
                <a:latin typeface="Bebas Neue" panose="020B0606020202050201" pitchFamily="34" charset="0"/>
              </a:rPr>
              <a:t>PACÍFICa</a:t>
            </a:r>
            <a:endParaRPr lang="pt-BR" sz="10300" dirty="0">
              <a:solidFill>
                <a:srgbClr val="004442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C3D8574-7484-A994-5ADB-D2BE6C0909C9}"/>
              </a:ext>
            </a:extLst>
          </p:cNvPr>
          <p:cNvSpPr txBox="1"/>
          <p:nvPr/>
        </p:nvSpPr>
        <p:spPr>
          <a:xfrm>
            <a:off x="589934" y="4424813"/>
            <a:ext cx="47194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i="1" dirty="0"/>
              <a:t>Como ser una influencia positiva en el mundo virtual</a:t>
            </a:r>
            <a:endParaRPr lang="pt-BR" sz="2800" i="1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EAF7569-8AF9-AAF4-5A68-3F33052617DE}"/>
              </a:ext>
            </a:extLst>
          </p:cNvPr>
          <p:cNvSpPr/>
          <p:nvPr/>
        </p:nvSpPr>
        <p:spPr>
          <a:xfrm rot="5400000">
            <a:off x="4622672" y="4556850"/>
            <a:ext cx="51451" cy="25280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481C1857-86EB-AEA1-0C0E-5F4D2158D3BD}"/>
              </a:ext>
            </a:extLst>
          </p:cNvPr>
          <p:cNvSpPr/>
          <p:nvPr/>
        </p:nvSpPr>
        <p:spPr>
          <a:xfrm>
            <a:off x="5053452" y="5312318"/>
            <a:ext cx="258500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E60CB590-ACC2-F1B3-F225-0C19F68B6912}"/>
              </a:ext>
            </a:extLst>
          </p:cNvPr>
          <p:cNvSpPr/>
          <p:nvPr/>
        </p:nvSpPr>
        <p:spPr>
          <a:xfrm rot="5400000">
            <a:off x="1359397" y="-255699"/>
            <a:ext cx="45719" cy="2947396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27E00124-B65D-0306-5272-F176D074482E}"/>
              </a:ext>
            </a:extLst>
          </p:cNvPr>
          <p:cNvSpPr/>
          <p:nvPr/>
        </p:nvSpPr>
        <p:spPr>
          <a:xfrm rot="5400000">
            <a:off x="733575" y="897042"/>
            <a:ext cx="191551" cy="641913"/>
          </a:xfrm>
          <a:prstGeom prst="rect">
            <a:avLst/>
          </a:prstGeom>
          <a:solidFill>
            <a:srgbClr val="CC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E7E88C11-A380-8087-310B-333DA219A5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5839"/>
      </p:ext>
    </p:extLst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83BE5-7834-16E2-B77E-AB4A0C1D4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comida&#10;&#10;O conteúdo gerado por IA pode estar incorreto.">
            <a:extLst>
              <a:ext uri="{FF2B5EF4-FFF2-40B4-BE49-F238E27FC236}">
                <a16:creationId xmlns:a16="http://schemas.microsoft.com/office/drawing/2014/main" id="{8BC171E7-7A61-6C36-BC60-3BBD3B4F6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F4875CC2-ADEE-D5F0-A7B0-0273710BBA8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81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0C0EFAE-57F0-AF5C-79EA-3F5F5AE32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684" y="13259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i="1" dirty="0">
                <a:latin typeface="Abrade Med" panose="00000500000000000000" pitchFamily="2" charset="0"/>
              </a:rPr>
              <a:t>El amor no hace mal al prójimo</a:t>
            </a:r>
            <a:r>
              <a:rPr lang="pt-BR" i="1" dirty="0">
                <a:latin typeface="Abrade Med" panose="00000500000000000000" pitchFamily="2" charset="0"/>
              </a:rPr>
              <a:t>”.</a:t>
            </a:r>
            <a:br>
              <a:rPr lang="pt-BR" i="1" dirty="0">
                <a:latin typeface="Abrade Med" panose="00000500000000000000" pitchFamily="2" charset="0"/>
              </a:rPr>
            </a:br>
            <a:endParaRPr lang="pt-BR" i="1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28689E7-3665-906D-66A6-0F947D10FA1C}"/>
              </a:ext>
            </a:extLst>
          </p:cNvPr>
          <p:cNvSpPr txBox="1"/>
          <p:nvPr/>
        </p:nvSpPr>
        <p:spPr>
          <a:xfrm>
            <a:off x="6243484" y="2189823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5400" dirty="0">
                <a:solidFill>
                  <a:srgbClr val="FF4E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(Romanos 13:10).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53622C8-B918-B40B-7F16-0D0D863A905C}"/>
              </a:ext>
            </a:extLst>
          </p:cNvPr>
          <p:cNvSpPr txBox="1"/>
          <p:nvPr/>
        </p:nvSpPr>
        <p:spPr>
          <a:xfrm>
            <a:off x="5519584" y="0"/>
            <a:ext cx="14478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FF4E4B"/>
                </a:solidFill>
                <a:latin typeface="Aptos ExtraBold" panose="020F0502020204030204" pitchFamily="34" charset="0"/>
              </a:rPr>
              <a:t>“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080D500-CD42-0E79-ED6F-DBAFA7A2C5E1}"/>
              </a:ext>
            </a:extLst>
          </p:cNvPr>
          <p:cNvSpPr/>
          <p:nvPr/>
        </p:nvSpPr>
        <p:spPr>
          <a:xfrm rot="5400000" flipH="1">
            <a:off x="3855145" y="513277"/>
            <a:ext cx="45719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2C8212A-7878-D879-57FD-D7A518CEFD38}"/>
              </a:ext>
            </a:extLst>
          </p:cNvPr>
          <p:cNvSpPr/>
          <p:nvPr/>
        </p:nvSpPr>
        <p:spPr>
          <a:xfrm>
            <a:off x="5950163" y="2325920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0A93C9C-B4AC-EA79-EF58-24B528F284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38563"/>
      </p:ext>
    </p:extLst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2810F-DF6B-4F07-E3D0-5DCB6744E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magem em preto e branco de pessoa olhando para a câmera&#10;&#10;O conteúdo gerado por IA pode estar incorreto.">
            <a:extLst>
              <a:ext uri="{FF2B5EF4-FFF2-40B4-BE49-F238E27FC236}">
                <a16:creationId xmlns:a16="http://schemas.microsoft.com/office/drawing/2014/main" id="{EC9379BC-733B-9AE1-33ED-34AC51088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64C898D4-ED70-2379-2891-C011C2FED09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9E172C3-AA29-F1C7-309F-442B6B8F8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614" y="3245787"/>
            <a:ext cx="6308779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s-ES" dirty="0">
                <a:solidFill>
                  <a:schemeClr val="bg1"/>
                </a:solidFill>
                <a:latin typeface="Abrade Med" panose="00000500000000000000" pitchFamily="2" charset="0"/>
              </a:rPr>
              <a:t>en el entorno digital es un</a:t>
            </a:r>
            <a:br>
              <a:rPr lang="es-ES" dirty="0">
                <a:solidFill>
                  <a:schemeClr val="bg1"/>
                </a:solidFill>
                <a:latin typeface="Abrade Med" panose="00000500000000000000" pitchFamily="2" charset="0"/>
              </a:rPr>
            </a:br>
            <a:r>
              <a:rPr lang="es-ES" dirty="0">
                <a:solidFill>
                  <a:schemeClr val="bg1"/>
                </a:solidFill>
                <a:latin typeface="Abrade Med" panose="00000500000000000000" pitchFamily="2" charset="0"/>
              </a:rPr>
              <a:t>espejo roto que refleja las sombras más oscuras de la humanidad.</a:t>
            </a:r>
            <a:endParaRPr lang="pt-BR" dirty="0">
              <a:solidFill>
                <a:schemeClr val="bg1"/>
              </a:solidFill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FFD9AAA-3F60-FBC0-0253-795AC4808731}"/>
              </a:ext>
            </a:extLst>
          </p:cNvPr>
          <p:cNvSpPr txBox="1"/>
          <p:nvPr/>
        </p:nvSpPr>
        <p:spPr>
          <a:xfrm>
            <a:off x="1415846" y="1195584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600" dirty="0">
                <a:solidFill>
                  <a:srgbClr val="99FF66"/>
                </a:solidFill>
                <a:latin typeface="Bebas Neue" panose="020B0606020202050201" pitchFamily="34" charset="0"/>
              </a:rPr>
              <a:t>La </a:t>
            </a:r>
            <a:r>
              <a:rPr lang="pt-BR" sz="9600" dirty="0" err="1">
                <a:solidFill>
                  <a:srgbClr val="99FF66"/>
                </a:solidFill>
                <a:latin typeface="Bebas Neue" panose="020B0606020202050201" pitchFamily="34" charset="0"/>
              </a:rPr>
              <a:t>violencia</a:t>
            </a:r>
            <a:endParaRPr lang="pt-BR" sz="9600" dirty="0">
              <a:solidFill>
                <a:srgbClr val="99FF66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D5750B7-0566-42B8-F360-E2D355F930A5}"/>
              </a:ext>
            </a:extLst>
          </p:cNvPr>
          <p:cNvSpPr/>
          <p:nvPr/>
        </p:nvSpPr>
        <p:spPr>
          <a:xfrm rot="5400000" flipH="1">
            <a:off x="5158740" y="3583256"/>
            <a:ext cx="45719" cy="42672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2AE6C52-F040-03C9-1CB4-58FD196C0805}"/>
              </a:ext>
            </a:extLst>
          </p:cNvPr>
          <p:cNvSpPr/>
          <p:nvPr/>
        </p:nvSpPr>
        <p:spPr>
          <a:xfrm>
            <a:off x="6555256" y="5316802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F12B3C1-1218-3B06-2FD2-556A6018BB73}"/>
              </a:ext>
            </a:extLst>
          </p:cNvPr>
          <p:cNvSpPr/>
          <p:nvPr/>
        </p:nvSpPr>
        <p:spPr>
          <a:xfrm>
            <a:off x="1042220" y="-488531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E3ECAE7-2260-7178-0C05-AB15E9916F91}"/>
              </a:ext>
            </a:extLst>
          </p:cNvPr>
          <p:cNvSpPr/>
          <p:nvPr/>
        </p:nvSpPr>
        <p:spPr>
          <a:xfrm rot="10800000">
            <a:off x="969303" y="1642788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E1AF92E5-7D5F-2C6D-88B4-1A75999577A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36943"/>
      </p:ext>
    </p:extLst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54023-9A35-208D-911D-D61F89173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ão de pessoa&#10;&#10;O conteúdo gerado por IA pode estar incorreto.">
            <a:extLst>
              <a:ext uri="{FF2B5EF4-FFF2-40B4-BE49-F238E27FC236}">
                <a16:creationId xmlns:a16="http://schemas.microsoft.com/office/drawing/2014/main" id="{CA61A5A1-9F9D-E6CC-7B02-240479750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CB29C7F-73E3-CECE-0E5E-E75DB57D6EA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03F4911-3C9F-5C9D-8EF9-332DD1D08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9948" y="1129742"/>
            <a:ext cx="7961672" cy="1325563"/>
          </a:xfrm>
        </p:spPr>
        <p:txBody>
          <a:bodyPr>
            <a:noAutofit/>
          </a:bodyPr>
          <a:lstStyle/>
          <a:p>
            <a:pPr algn="r">
              <a:lnSpc>
                <a:spcPct val="130000"/>
              </a:lnSpc>
            </a:pPr>
            <a:r>
              <a:rPr lang="es-ES" sz="3600" dirty="0">
                <a:solidFill>
                  <a:schemeClr val="accent6">
                    <a:lumMod val="50000"/>
                  </a:schemeClr>
                </a:solidFill>
                <a:latin typeface="Abrade Black"/>
              </a:rPr>
              <a:t>Cada acto de bondad </a:t>
            </a:r>
            <a:br>
              <a:rPr lang="es-ES" sz="3600" dirty="0">
                <a:latin typeface="Abrade Black" panose="00000900000000000000" pitchFamily="2" charset="0"/>
              </a:rPr>
            </a:br>
            <a:r>
              <a:rPr lang="es-ES" sz="3600" dirty="0">
                <a:latin typeface="Abrade Black"/>
              </a:rPr>
              <a:t>es un fragmento de luz que puede recomponer el todo.</a:t>
            </a:r>
            <a:endParaRPr lang="pt-BR" sz="3600" dirty="0">
              <a:latin typeface="Abrade Black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693B496A-3C5E-7F12-EA10-DA4F1E5FD68B}"/>
              </a:ext>
            </a:extLst>
          </p:cNvPr>
          <p:cNvSpPr/>
          <p:nvPr/>
        </p:nvSpPr>
        <p:spPr>
          <a:xfrm rot="5400000">
            <a:off x="5060987" y="-1184283"/>
            <a:ext cx="45719" cy="379639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BCC7E30-04A6-7E01-B2F5-E3D4722EF750}"/>
              </a:ext>
            </a:extLst>
          </p:cNvPr>
          <p:cNvSpPr/>
          <p:nvPr/>
        </p:nvSpPr>
        <p:spPr>
          <a:xfrm>
            <a:off x="5761702" y="344846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30080AA-B12E-8EB0-1404-98FD8317C80E}"/>
              </a:ext>
            </a:extLst>
          </p:cNvPr>
          <p:cNvSpPr/>
          <p:nvPr/>
        </p:nvSpPr>
        <p:spPr>
          <a:xfrm>
            <a:off x="7653180" y="3182954"/>
            <a:ext cx="45719" cy="294739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E1E4355-4025-1518-B6C5-4C6597BAD00A}"/>
              </a:ext>
            </a:extLst>
          </p:cNvPr>
          <p:cNvSpPr/>
          <p:nvPr/>
        </p:nvSpPr>
        <p:spPr>
          <a:xfrm rot="10800000">
            <a:off x="7599685" y="2943134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929A946E-9068-4FAA-57E2-931E4834AB6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3135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666749"/>
      </p:ext>
    </p:extLst>
  </p:cSld>
  <p:clrMapOvr>
    <a:masterClrMapping/>
  </p:clrMapOvr>
  <p:transition spd="slow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C44A2-C2F0-C0C0-172A-8D318329F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B744028-1D89-34E8-FA13-120A2AC053C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6AA511D-54E5-FC7F-BF68-AC260A2AC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86139BE-3FD2-EF46-0804-40D65541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34668D4-2704-4FD1-ED26-B8A1142055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802" t="23512" r="13585" b="48186"/>
          <a:stretch/>
        </p:blipFill>
        <p:spPr>
          <a:xfrm>
            <a:off x="1242796" y="2014070"/>
            <a:ext cx="4375683" cy="2273450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CD980D6-AA4E-AC6E-3494-D043577E5F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661" t="22653" r="38888" b="71326"/>
          <a:stretch/>
        </p:blipFill>
        <p:spPr>
          <a:xfrm>
            <a:off x="1554548" y="4081042"/>
            <a:ext cx="2298645" cy="412955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05E2FEF4-B3F3-75CC-362F-6A47B32198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0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com a luz acesa&#10;&#10;O conteúdo gerado por IA pode estar incorreto.">
            <a:extLst>
              <a:ext uri="{FF2B5EF4-FFF2-40B4-BE49-F238E27FC236}">
                <a16:creationId xmlns:a16="http://schemas.microsoft.com/office/drawing/2014/main" id="{28FA6F09-F7CC-331D-4863-77C92D81F6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834" t="26335" r="29064" b="9562"/>
          <a:stretch/>
        </p:blipFill>
        <p:spPr>
          <a:xfrm>
            <a:off x="-3" y="0"/>
            <a:ext cx="12192002" cy="6858001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0B68783D-CDF5-E8CE-F59E-B015458FCA7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5B9072E-57FE-DDBF-6EBB-89DAD9A31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4635" y="3109797"/>
            <a:ext cx="7037437" cy="1325563"/>
          </a:xfrm>
        </p:spPr>
        <p:txBody>
          <a:bodyPr>
            <a:normAutofit/>
          </a:bodyPr>
          <a:lstStyle/>
          <a:p>
            <a:pPr algn="ctr"/>
            <a:r>
              <a:rPr lang="es-ES" dirty="0">
                <a:solidFill>
                  <a:schemeClr val="bg1"/>
                </a:solidFill>
                <a:latin typeface="Abrade Med" panose="00000500000000000000" pitchFamily="2" charset="0"/>
              </a:rPr>
              <a:t>ha revolucionado la sociedad</a:t>
            </a:r>
            <a:endParaRPr lang="pt-BR" dirty="0">
              <a:solidFill>
                <a:schemeClr val="bg1"/>
              </a:solidFill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BB57D1E-9920-0EB3-2B2D-B05346323868}"/>
              </a:ext>
            </a:extLst>
          </p:cNvPr>
          <p:cNvSpPr txBox="1"/>
          <p:nvPr/>
        </p:nvSpPr>
        <p:spPr>
          <a:xfrm>
            <a:off x="5073821" y="2087178"/>
            <a:ext cx="67682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rgbClr val="99FF66"/>
                </a:solidFill>
                <a:latin typeface="Bebas Neue" panose="020B0606020202050201" pitchFamily="34" charset="0"/>
              </a:rPr>
              <a:t>La </a:t>
            </a:r>
            <a:r>
              <a:rPr lang="pt-BR" sz="7200" dirty="0" err="1">
                <a:solidFill>
                  <a:srgbClr val="99FF66"/>
                </a:solidFill>
                <a:latin typeface="Bebas Neue" panose="020B0606020202050201" pitchFamily="34" charset="0"/>
              </a:rPr>
              <a:t>tecnología</a:t>
            </a:r>
            <a:r>
              <a:rPr lang="pt-BR" sz="7200" dirty="0">
                <a:solidFill>
                  <a:srgbClr val="99FF66"/>
                </a:solidFill>
                <a:latin typeface="Bebas Neue" panose="020B0606020202050201" pitchFamily="34" charset="0"/>
              </a:rPr>
              <a:t> digital 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2B00072-12AC-800B-C415-03B5A90667EB}"/>
              </a:ext>
            </a:extLst>
          </p:cNvPr>
          <p:cNvSpPr/>
          <p:nvPr/>
        </p:nvSpPr>
        <p:spPr>
          <a:xfrm rot="5400000">
            <a:off x="7040752" y="395660"/>
            <a:ext cx="51451" cy="252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3DCAA43F-5373-49AA-BE1F-F3DAFCC7E512}"/>
              </a:ext>
            </a:extLst>
          </p:cNvPr>
          <p:cNvSpPr/>
          <p:nvPr/>
        </p:nvSpPr>
        <p:spPr>
          <a:xfrm>
            <a:off x="6221852" y="1265803"/>
            <a:ext cx="258500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28DC9F4-7A87-AF88-3308-2517A8FB5730}"/>
              </a:ext>
            </a:extLst>
          </p:cNvPr>
          <p:cNvSpPr/>
          <p:nvPr/>
        </p:nvSpPr>
        <p:spPr>
          <a:xfrm rot="5400000">
            <a:off x="10025877" y="3401902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0E4E672-EA12-9F6C-3E61-50811BA7ECED}"/>
              </a:ext>
            </a:extLst>
          </p:cNvPr>
          <p:cNvSpPr/>
          <p:nvPr/>
        </p:nvSpPr>
        <p:spPr>
          <a:xfrm rot="5400000">
            <a:off x="9191441" y="4554643"/>
            <a:ext cx="191551" cy="641913"/>
          </a:xfrm>
          <a:prstGeom prst="rect">
            <a:avLst/>
          </a:prstGeom>
          <a:solidFill>
            <a:srgbClr val="CC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ABB0221E-3B52-30CD-71E0-1A0E9DA8AB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098961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DEEF7-55D3-121F-A8C5-4415E4CFC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esenho de um homem&#10;&#10;O conteúdo gerado por IA pode estar incorreto.">
            <a:extLst>
              <a:ext uri="{FF2B5EF4-FFF2-40B4-BE49-F238E27FC236}">
                <a16:creationId xmlns:a16="http://schemas.microsoft.com/office/drawing/2014/main" id="{479844B3-59F8-E421-2C07-0AA8D7FBC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451CD144-8F19-B229-013F-58BEB62D967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C08CB35-0711-441F-86DB-C25F038FF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066" y="1737363"/>
            <a:ext cx="6624483" cy="132556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s-ES" sz="3600" dirty="0">
                <a:solidFill>
                  <a:schemeClr val="bg1"/>
                </a:solidFill>
                <a:latin typeface="Abadi" panose="020B0604020104020204" pitchFamily="34" charset="0"/>
              </a:rPr>
              <a:t>Internet, con su anonimato y su capacidad para movilizar y polarizar a los grupos,</a:t>
            </a:r>
            <a:endParaRPr lang="pt-BR" sz="3600" dirty="0">
              <a:solidFill>
                <a:schemeClr val="bg1"/>
              </a:solidFill>
              <a:latin typeface="Abadi" panose="020B0604020104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6493BC2-C821-935C-DE85-3DCD298CC99A}"/>
              </a:ext>
            </a:extLst>
          </p:cNvPr>
          <p:cNvSpPr txBox="1"/>
          <p:nvPr/>
        </p:nvSpPr>
        <p:spPr>
          <a:xfrm>
            <a:off x="553066" y="3464748"/>
            <a:ext cx="704726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dirty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amplifica </a:t>
            </a:r>
            <a:r>
              <a:rPr lang="pt-BR" sz="6600" dirty="0" err="1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la</a:t>
            </a:r>
            <a:r>
              <a:rPr lang="pt-BR" sz="6600" dirty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</a:t>
            </a:r>
            <a:r>
              <a:rPr lang="pt-BR" sz="6600" dirty="0" err="1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incivilidad</a:t>
            </a:r>
            <a:r>
              <a:rPr lang="pt-BR" sz="6600" dirty="0">
                <a:solidFill>
                  <a:srgbClr val="99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D36147F-7C5A-EDD5-E9BD-A2AD6B1A57E5}"/>
              </a:ext>
            </a:extLst>
          </p:cNvPr>
          <p:cNvSpPr/>
          <p:nvPr/>
        </p:nvSpPr>
        <p:spPr>
          <a:xfrm rot="5400000">
            <a:off x="2098849" y="-1624064"/>
            <a:ext cx="49827" cy="529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195CCD8-EA38-FE82-8348-8EC3947FAA99}"/>
              </a:ext>
            </a:extLst>
          </p:cNvPr>
          <p:cNvSpPr/>
          <p:nvPr/>
        </p:nvSpPr>
        <p:spPr>
          <a:xfrm>
            <a:off x="1592825" y="701002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2AE62B3-745F-587B-E05B-15D5A96CA825}"/>
              </a:ext>
            </a:extLst>
          </p:cNvPr>
          <p:cNvSpPr/>
          <p:nvPr/>
        </p:nvSpPr>
        <p:spPr>
          <a:xfrm>
            <a:off x="4901960" y="4719130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22E3E104-EB43-5888-5D87-35CC65780103}"/>
              </a:ext>
            </a:extLst>
          </p:cNvPr>
          <p:cNvSpPr/>
          <p:nvPr/>
        </p:nvSpPr>
        <p:spPr>
          <a:xfrm rot="10800000">
            <a:off x="4842071" y="5066490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EA7D7245-AD46-1D6F-B18F-7C98D8EC05D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69004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7F186F-41F3-4DFB-5E55-41D156E74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magem digital fictícia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5D320893-942D-8A4D-A948-8E22FCFF8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CDCB136-F7EF-82B3-FE4D-493697D0A43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51D4FD-9A2F-13AF-C0DC-880204565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883" y="2663471"/>
            <a:ext cx="7339781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0000"/>
              </a:lnSpc>
            </a:pPr>
            <a:r>
              <a:rPr lang="es-ES" b="1" dirty="0">
                <a:solidFill>
                  <a:srgbClr val="EEB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ade Med" panose="00000500000000000000" pitchFamily="2" charset="0"/>
              </a:rPr>
              <a:t>es real y puede tener graves impactos sobre la salud</a:t>
            </a:r>
            <a:endParaRPr lang="pt-BR" b="1" dirty="0">
              <a:solidFill>
                <a:srgbClr val="EEB5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691A5BA-6630-FFB7-037C-F0265AF3710F}"/>
              </a:ext>
            </a:extLst>
          </p:cNvPr>
          <p:cNvSpPr txBox="1"/>
          <p:nvPr/>
        </p:nvSpPr>
        <p:spPr>
          <a:xfrm>
            <a:off x="604684" y="1570670"/>
            <a:ext cx="693289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000" dirty="0">
                <a:solidFill>
                  <a:srgbClr val="FF4E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La </a:t>
            </a:r>
            <a:r>
              <a:rPr lang="pt-BR" sz="8000" dirty="0" err="1">
                <a:solidFill>
                  <a:srgbClr val="FF4E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violencia</a:t>
            </a:r>
            <a:r>
              <a:rPr lang="pt-BR" sz="8000" dirty="0">
                <a:solidFill>
                  <a:srgbClr val="FF4E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digital 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AE0619C-877C-0652-0DD4-C5DB7465DA3F}"/>
              </a:ext>
            </a:extLst>
          </p:cNvPr>
          <p:cNvSpPr/>
          <p:nvPr/>
        </p:nvSpPr>
        <p:spPr>
          <a:xfrm rot="5400000">
            <a:off x="1784217" y="-1399115"/>
            <a:ext cx="49827" cy="529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FAC6B11-7EC2-D9BA-56E1-6A264F464799}"/>
              </a:ext>
            </a:extLst>
          </p:cNvPr>
          <p:cNvSpPr/>
          <p:nvPr/>
        </p:nvSpPr>
        <p:spPr>
          <a:xfrm>
            <a:off x="3234812" y="875788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2985779-DA71-2A10-4132-D211E73908D0}"/>
              </a:ext>
            </a:extLst>
          </p:cNvPr>
          <p:cNvSpPr/>
          <p:nvPr/>
        </p:nvSpPr>
        <p:spPr>
          <a:xfrm>
            <a:off x="4577495" y="4866614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B698DE2-499F-16F2-0078-CDAEE885919D}"/>
              </a:ext>
            </a:extLst>
          </p:cNvPr>
          <p:cNvSpPr/>
          <p:nvPr/>
        </p:nvSpPr>
        <p:spPr>
          <a:xfrm rot="10800000">
            <a:off x="4527438" y="4770005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2C9AEE7F-EB65-7DB7-9AFD-2627DCDD5F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77668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8D1AD-2CE6-B4D1-FAC6-DCFFA74CA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sentada com computador no colo&#10;&#10;O conteúdo gerado por IA pode estar incorreto.">
            <a:extLst>
              <a:ext uri="{FF2B5EF4-FFF2-40B4-BE49-F238E27FC236}">
                <a16:creationId xmlns:a16="http://schemas.microsoft.com/office/drawing/2014/main" id="{2DADC32A-D7A9-349D-C666-AFA481F69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7E909872-E5B3-3E67-451A-B69D973AB42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D7F845F1-7CB3-424C-E54B-1CE1B3B9C0F3}"/>
              </a:ext>
            </a:extLst>
          </p:cNvPr>
          <p:cNvSpPr/>
          <p:nvPr/>
        </p:nvSpPr>
        <p:spPr>
          <a:xfrm rot="5400000">
            <a:off x="8796964" y="3654376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724AE9D-6A30-FF4F-D7F7-2153B64DB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2687" y="2360581"/>
            <a:ext cx="6729395" cy="1325563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es-ES" sz="3200" dirty="0">
                <a:solidFill>
                  <a:srgbClr val="99FF66"/>
                </a:solidFill>
                <a:latin typeface="Abrade Black"/>
              </a:rPr>
              <a:t>La violencia digital duele </a:t>
            </a:r>
            <a:br>
              <a:rPr lang="es-ES" sz="3200" dirty="0">
                <a:latin typeface="Abrade Black" panose="00000900000000000000" pitchFamily="2" charset="0"/>
              </a:rPr>
            </a:br>
            <a:r>
              <a:rPr lang="es-ES" sz="3200" dirty="0">
                <a:solidFill>
                  <a:srgbClr val="99FF66"/>
                </a:solidFill>
                <a:latin typeface="Abrade Black"/>
              </a:rPr>
              <a:t>sin dejar marcas visibles,</a:t>
            </a:r>
            <a:br>
              <a:rPr lang="es-ES" sz="3200" dirty="0">
                <a:latin typeface="Abrade Black" panose="00000900000000000000" pitchFamily="2" charset="0"/>
              </a:rPr>
            </a:br>
            <a:r>
              <a:rPr lang="es-ES" sz="3600" dirty="0">
                <a:solidFill>
                  <a:schemeClr val="bg1"/>
                </a:solidFill>
                <a:latin typeface="Abrade Med"/>
              </a:rPr>
              <a:t>pero las cicatrices emocionales</a:t>
            </a:r>
            <a:br>
              <a:rPr lang="es-ES" sz="3600" dirty="0">
                <a:latin typeface="Abrade Med" panose="00000500000000000000" pitchFamily="2" charset="0"/>
              </a:rPr>
            </a:br>
            <a:r>
              <a:rPr lang="es-ES" sz="3600" dirty="0">
                <a:solidFill>
                  <a:schemeClr val="bg1"/>
                </a:solidFill>
                <a:latin typeface="Abrade Med"/>
              </a:rPr>
              <a:t>son profundas y duraderas.</a:t>
            </a:r>
            <a:endParaRPr lang="pt-BR" sz="3600" dirty="0">
              <a:solidFill>
                <a:schemeClr val="bg1"/>
              </a:solidFill>
              <a:latin typeface="Abrade Med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D593242-FF2D-915B-278B-D9656C8B9781}"/>
              </a:ext>
            </a:extLst>
          </p:cNvPr>
          <p:cNvSpPr/>
          <p:nvPr/>
        </p:nvSpPr>
        <p:spPr>
          <a:xfrm rot="5400000">
            <a:off x="7216876" y="4807118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933CB95-BCE1-90CD-9BDE-87CEC23FA17B}"/>
              </a:ext>
            </a:extLst>
          </p:cNvPr>
          <p:cNvSpPr/>
          <p:nvPr/>
        </p:nvSpPr>
        <p:spPr>
          <a:xfrm>
            <a:off x="890398" y="-251703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9A168EF-9FA8-B59D-8FD1-44499D980B45}"/>
              </a:ext>
            </a:extLst>
          </p:cNvPr>
          <p:cNvSpPr/>
          <p:nvPr/>
        </p:nvSpPr>
        <p:spPr>
          <a:xfrm rot="10800000">
            <a:off x="840341" y="580081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DC8F6B40-3F60-5843-4487-2FCB682D6F5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58525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A3486-D85F-0139-A5AC-25CD09845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Uma imagem contendo bolsa&#10;&#10;O conteúdo gerado por IA pode estar incorreto.">
            <a:extLst>
              <a:ext uri="{FF2B5EF4-FFF2-40B4-BE49-F238E27FC236}">
                <a16:creationId xmlns:a16="http://schemas.microsoft.com/office/drawing/2014/main" id="{07B95A48-FC5A-0CCA-D314-EAA957D6E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E538E76-0531-467D-1FDA-37934D804F1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C7C0E44-B6B6-3D55-C892-9D56A6EC1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953" y="2955462"/>
            <a:ext cx="5120148" cy="1325563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es-ES" sz="3000" dirty="0">
                <a:latin typeface="Abrade Med" panose="00000500000000000000" pitchFamily="2" charset="0"/>
              </a:rPr>
              <a:t>no es una App sobre cómo vivir digitalmente, pero sí</a:t>
            </a:r>
            <a:br>
              <a:rPr lang="es-ES" sz="3000" dirty="0">
                <a:latin typeface="Abrade Med" panose="00000500000000000000" pitchFamily="2" charset="0"/>
              </a:rPr>
            </a:br>
            <a:r>
              <a:rPr lang="es-ES" sz="3000" dirty="0">
                <a:latin typeface="Abrade Med" panose="00000500000000000000" pitchFamily="2" charset="0"/>
              </a:rPr>
              <a:t>tiene principios útiles frente a la violencia en línea.</a:t>
            </a:r>
            <a:endParaRPr lang="pt-BR" sz="3000" dirty="0">
              <a:latin typeface="Abrade Med" panose="000005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C6DCACD-12A1-4F32-F77F-18F25B552DDF}"/>
              </a:ext>
            </a:extLst>
          </p:cNvPr>
          <p:cNvSpPr txBox="1"/>
          <p:nvPr/>
        </p:nvSpPr>
        <p:spPr>
          <a:xfrm>
            <a:off x="838201" y="757955"/>
            <a:ext cx="60960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3800" dirty="0">
                <a:solidFill>
                  <a:srgbClr val="004442"/>
                </a:solidFill>
                <a:latin typeface="Bebas Neue" panose="020B0606020202050201" pitchFamily="34" charset="0"/>
              </a:rPr>
              <a:t>La </a:t>
            </a:r>
            <a:r>
              <a:rPr lang="pt-BR" sz="13800" dirty="0" err="1">
                <a:solidFill>
                  <a:srgbClr val="004442"/>
                </a:solidFill>
                <a:latin typeface="Bebas Neue" panose="020B0606020202050201" pitchFamily="34" charset="0"/>
              </a:rPr>
              <a:t>Biblia</a:t>
            </a:r>
            <a:endParaRPr lang="pt-BR" sz="13800" dirty="0">
              <a:solidFill>
                <a:srgbClr val="004442"/>
              </a:solidFill>
              <a:latin typeface="Bebas Neue" panose="020B0606020202050201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6DDC267-2F08-0DEA-DA8D-7885269201EC}"/>
              </a:ext>
            </a:extLst>
          </p:cNvPr>
          <p:cNvSpPr/>
          <p:nvPr/>
        </p:nvSpPr>
        <p:spPr>
          <a:xfrm rot="5400000" flipH="1">
            <a:off x="5974242" y="-1220630"/>
            <a:ext cx="45719" cy="38357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F30BDE8-D56F-76C7-C265-A57D036E0E1C}"/>
              </a:ext>
            </a:extLst>
          </p:cNvPr>
          <p:cNvSpPr/>
          <p:nvPr/>
        </p:nvSpPr>
        <p:spPr>
          <a:xfrm rot="5400000">
            <a:off x="4818428" y="376280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844F84A-B91C-D4E9-5604-855B9CCBA446}"/>
              </a:ext>
            </a:extLst>
          </p:cNvPr>
          <p:cNvSpPr/>
          <p:nvPr/>
        </p:nvSpPr>
        <p:spPr>
          <a:xfrm>
            <a:off x="5061639" y="5191296"/>
            <a:ext cx="45719" cy="294739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887FF1F-8619-2705-9945-150B4C0B625F}"/>
              </a:ext>
            </a:extLst>
          </p:cNvPr>
          <p:cNvSpPr/>
          <p:nvPr/>
        </p:nvSpPr>
        <p:spPr>
          <a:xfrm rot="10800000">
            <a:off x="4988724" y="4966797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9C259E88-6958-DB11-20D0-BBE7B9D950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60590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01654-A517-E0AE-2A9A-34299DE92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olhando, gato, pássaro, câmera&#10;&#10;O conteúdo gerado por IA pode estar incorreto.">
            <a:extLst>
              <a:ext uri="{FF2B5EF4-FFF2-40B4-BE49-F238E27FC236}">
                <a16:creationId xmlns:a16="http://schemas.microsoft.com/office/drawing/2014/main" id="{AB52214E-288F-C6F2-A163-0A68077E5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979A542F-544F-53BD-967C-2E6A13FB75C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741CFE1-B287-0DCF-58A3-329927BA0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530" y="3275339"/>
            <a:ext cx="6096000" cy="132556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s-ES" sz="3800" dirty="0">
                <a:latin typeface="Abrade Med" panose="00000500000000000000" pitchFamily="2" charset="0"/>
              </a:rPr>
              <a:t>con la sabiduría de</a:t>
            </a:r>
            <a:br>
              <a:rPr lang="es-ES" sz="3800" dirty="0">
                <a:latin typeface="Abrade Med" panose="00000500000000000000" pitchFamily="2" charset="0"/>
              </a:rPr>
            </a:br>
            <a:r>
              <a:rPr lang="es-ES" sz="3800" dirty="0">
                <a:latin typeface="Abrade Med" panose="00000500000000000000" pitchFamily="2" charset="0"/>
              </a:rPr>
              <a:t>alguien que sabe que las palabras tienen poder. </a:t>
            </a:r>
            <a:endParaRPr lang="pt-BR" sz="3800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63039C7-B0FC-92B3-65EF-740C0FDEF88F}"/>
              </a:ext>
            </a:extLst>
          </p:cNvPr>
          <p:cNvSpPr txBox="1"/>
          <p:nvPr/>
        </p:nvSpPr>
        <p:spPr>
          <a:xfrm>
            <a:off x="668594" y="1142689"/>
            <a:ext cx="60960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3800" dirty="0">
                <a:solidFill>
                  <a:srgbClr val="004442"/>
                </a:solidFill>
                <a:latin typeface="Bebas Neue" panose="020B0606020202050201" pitchFamily="34" charset="0"/>
              </a:rPr>
              <a:t>1. </a:t>
            </a:r>
            <a:r>
              <a:rPr lang="pt-BR" sz="13800" dirty="0" err="1">
                <a:solidFill>
                  <a:srgbClr val="004442"/>
                </a:solidFill>
                <a:latin typeface="Bebas Neue" panose="020B0606020202050201" pitchFamily="34" charset="0"/>
              </a:rPr>
              <a:t>Habla</a:t>
            </a:r>
            <a:endParaRPr lang="pt-BR" sz="13800" dirty="0">
              <a:solidFill>
                <a:srgbClr val="004442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6BC60C8-32AB-4299-A0B4-28FB12E5B355}"/>
              </a:ext>
            </a:extLst>
          </p:cNvPr>
          <p:cNvSpPr/>
          <p:nvPr/>
        </p:nvSpPr>
        <p:spPr>
          <a:xfrm rot="5400000">
            <a:off x="1902204" y="-1652696"/>
            <a:ext cx="49827" cy="529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9082D83-F3D2-A189-59D3-90371B73C457}"/>
              </a:ext>
            </a:extLst>
          </p:cNvPr>
          <p:cNvSpPr/>
          <p:nvPr/>
        </p:nvSpPr>
        <p:spPr>
          <a:xfrm>
            <a:off x="1504335" y="683650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97DA95B-4EF3-78FD-1E52-197317EAC26C}"/>
              </a:ext>
            </a:extLst>
          </p:cNvPr>
          <p:cNvSpPr/>
          <p:nvPr/>
        </p:nvSpPr>
        <p:spPr>
          <a:xfrm>
            <a:off x="6096000" y="4571646"/>
            <a:ext cx="45719" cy="2947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7D36D062-3512-2E53-DBED-6F6B9270C680}"/>
              </a:ext>
            </a:extLst>
          </p:cNvPr>
          <p:cNvSpPr/>
          <p:nvPr/>
        </p:nvSpPr>
        <p:spPr>
          <a:xfrm rot="10800000">
            <a:off x="6023083" y="4928838"/>
            <a:ext cx="191551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A8664DF3-EF84-DE0A-BD77-8C31E07724D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59518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1DFFD-5245-1F8F-B85E-82BA7BB84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esa, no interior, de madeira, edifício&#10;&#10;O conteúdo gerado por IA pode estar incorreto.">
            <a:extLst>
              <a:ext uri="{FF2B5EF4-FFF2-40B4-BE49-F238E27FC236}">
                <a16:creationId xmlns:a16="http://schemas.microsoft.com/office/drawing/2014/main" id="{CA61D698-9BDE-670E-0C0C-397397EACF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5368AEA-A5F7-35BE-4D17-D21B5A5524C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6B8587E-67B3-9480-A31D-ECA183649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022" y="1472664"/>
            <a:ext cx="9937955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30000"/>
              </a:lnSpc>
            </a:pPr>
            <a:r>
              <a:rPr lang="es-ES" i="1" dirty="0">
                <a:solidFill>
                  <a:schemeClr val="bg1"/>
                </a:solidFill>
                <a:latin typeface="Abrade Med" panose="00000500000000000000" pitchFamily="2" charset="0"/>
              </a:rPr>
              <a:t>“La blanda respuesta calma la ira, pero la palabra áspera aumenta el furor”</a:t>
            </a:r>
            <a:endParaRPr lang="pt-BR" i="1" dirty="0">
              <a:solidFill>
                <a:schemeClr val="bg1"/>
              </a:solidFill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572080A-4962-984C-149B-74B14BCDF73F}"/>
              </a:ext>
            </a:extLst>
          </p:cNvPr>
          <p:cNvSpPr txBox="1"/>
          <p:nvPr/>
        </p:nvSpPr>
        <p:spPr>
          <a:xfrm>
            <a:off x="6666270" y="2967335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5400" dirty="0">
                <a:solidFill>
                  <a:srgbClr val="99FF66"/>
                </a:solidFill>
                <a:latin typeface="Bebas Neue" panose="020B0606020202050201" pitchFamily="34" charset="0"/>
              </a:rPr>
              <a:t>(</a:t>
            </a:r>
            <a:r>
              <a:rPr lang="pt-BR" sz="5400" dirty="0" err="1">
                <a:solidFill>
                  <a:srgbClr val="99FF66"/>
                </a:solidFill>
                <a:latin typeface="Bebas Neue" panose="020B0606020202050201" pitchFamily="34" charset="0"/>
              </a:rPr>
              <a:t>Proverbios</a:t>
            </a:r>
            <a:r>
              <a:rPr lang="pt-BR" sz="5400" dirty="0">
                <a:solidFill>
                  <a:srgbClr val="99FF66"/>
                </a:solidFill>
                <a:latin typeface="Bebas Neue" panose="020B0606020202050201" pitchFamily="34" charset="0"/>
              </a:rPr>
              <a:t> 15:1).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2FC68E1-3F01-54D6-A7E6-82B8D5749AB3}"/>
              </a:ext>
            </a:extLst>
          </p:cNvPr>
          <p:cNvSpPr txBox="1"/>
          <p:nvPr/>
        </p:nvSpPr>
        <p:spPr>
          <a:xfrm>
            <a:off x="5372100" y="-17758"/>
            <a:ext cx="14478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99FF66"/>
                </a:solidFill>
                <a:latin typeface="Aptos ExtraBold" panose="020F0502020204030204" pitchFamily="34" charset="0"/>
              </a:rPr>
              <a:t>“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3838EC5-D18D-5EEB-F860-E91B1AE8597E}"/>
              </a:ext>
            </a:extLst>
          </p:cNvPr>
          <p:cNvSpPr/>
          <p:nvPr/>
        </p:nvSpPr>
        <p:spPr>
          <a:xfrm rot="5400000">
            <a:off x="3898153" y="782976"/>
            <a:ext cx="49827" cy="529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06D8157-6675-C6C4-4A7A-AD6C8644611F}"/>
              </a:ext>
            </a:extLst>
          </p:cNvPr>
          <p:cNvSpPr/>
          <p:nvPr/>
        </p:nvSpPr>
        <p:spPr>
          <a:xfrm>
            <a:off x="6310590" y="3083129"/>
            <a:ext cx="258500" cy="64191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192D8077-7FF5-CA95-8767-DBE4290FD0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622910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ba6853ecf8f9a3b279586c799b23a18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ef3accb206e4d9c515eeb595286ade8c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04910900-F338-450D-BF4A-FF2A380F5025}"/>
</file>

<file path=customXml/itemProps2.xml><?xml version="1.0" encoding="utf-8"?>
<ds:datastoreItem xmlns:ds="http://schemas.openxmlformats.org/officeDocument/2006/customXml" ds:itemID="{BB3CE19D-8E12-44F3-8DA4-C297F827D09F}"/>
</file>

<file path=customXml/itemProps3.xml><?xml version="1.0" encoding="utf-8"?>
<ds:datastoreItem xmlns:ds="http://schemas.openxmlformats.org/officeDocument/2006/customXml" ds:itemID="{BB490747-6BC4-4411-B16F-62A170EB9E03}"/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378</Words>
  <Application>Microsoft Office PowerPoint</Application>
  <PresentationFormat>Widescreen</PresentationFormat>
  <Paragraphs>48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4" baseType="lpstr">
      <vt:lpstr>Tema do Office</vt:lpstr>
      <vt:lpstr>Apresentação do PowerPoint</vt:lpstr>
      <vt:lpstr>CONVIVENCIA  PACÍFICa</vt:lpstr>
      <vt:lpstr>ha revolucionado la sociedad</vt:lpstr>
      <vt:lpstr>Internet, con su anonimato y su capacidad para movilizar y polarizar a los grupos,</vt:lpstr>
      <vt:lpstr>es real y puede tener graves impactos sobre la salud</vt:lpstr>
      <vt:lpstr>La violencia digital duele  sin dejar marcas visibles, pero las cicatrices emocionales son profundas y duraderas.</vt:lpstr>
      <vt:lpstr>no es una App sobre cómo vivir digitalmente, pero sí tiene principios útiles frente a la violencia en línea.</vt:lpstr>
      <vt:lpstr>con la sabiduría de alguien que sabe que las palabras tienen poder. </vt:lpstr>
      <vt:lpstr>“La blanda respuesta calma la ira, pero la palabra áspera aumenta el furor”</vt:lpstr>
      <vt:lpstr>“Deben ser rápidos para escuchar, lentos para hablar y lentos para enojarse”. </vt:lpstr>
      <vt:lpstr>firme en tus principios éticos. </vt:lpstr>
      <vt:lpstr>Todo lo que quieran que los hombres les hagan, háganlo también ustedes a ellos”. </vt:lpstr>
      <vt:lpstr>No devuelvan mal por mal ni insulto por insulto. </vt:lpstr>
      <vt:lpstr>Al contrario, devuelvan</vt:lpstr>
      <vt:lpstr>el camino de la integridad y  la rectitud.</vt:lpstr>
      <vt:lpstr>El Señor te ha declarado qué es lo bueno y qué pide de ti: solo practicar la justicia, amar la bondad y andar humildemente con tu Dios”</vt:lpstr>
      <vt:lpstr>Concéntrense en todo lo que es verdadero, todo lo honorable, todo lo justo, todo lo puro, todo lo bello y todo lo admirable. Piensen en cosas excelentes y dignas de alabanza”. </vt:lpstr>
      <vt:lpstr>el amor por tu prójimo en tu corazón.</vt:lpstr>
      <vt:lpstr>Ama a tu prójimo como a ti mismo”. </vt:lpstr>
      <vt:lpstr>El amor no hace mal al prójimo”. </vt:lpstr>
      <vt:lpstr>en el entorno digital es un espejo roto que refleja las sombras más oscuras de la humanidad.</vt:lpstr>
      <vt:lpstr>Cada acto de bondad  es un fragmento de luz que puede recomponer el todo.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Daniele Santos</dc:creator>
  <cp:lastModifiedBy>Daniele Santos</cp:lastModifiedBy>
  <cp:revision>19</cp:revision>
  <dcterms:created xsi:type="dcterms:W3CDTF">2025-04-13T01:46:25Z</dcterms:created>
  <dcterms:modified xsi:type="dcterms:W3CDTF">2025-04-29T16:42:06Z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